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FE2A-A5CA-4DF2-9A2C-162CD06A6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B59DFE-00B3-45EB-8CCF-4AC366893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F7C131-205C-4ECB-BD1E-CA036CD8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CAD30F-9F79-47CD-8F35-3007393E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F0F9B6-A227-4EC3-8FF8-FD13D398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57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2F79-ACC9-48A0-BC19-60481A49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96FA09C-DF5D-469E-B047-77A932E57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83D134-8357-48BD-A597-69E7DB24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C6C680-C819-4E0A-B871-6149FBC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1467A9-9587-4573-AF80-87542B1A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5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EE47F7A-4865-4C36-8414-48F300652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75B532B-701E-4A2F-8B76-9B185260F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44D1D1-E94D-45C7-90F5-E87E668A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FED0A7-1A28-4BEC-823E-7F6A3368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7C7CDC-7A13-4613-84F4-D79E5B99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61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2E3D9-E9E2-411A-9847-4CA8058D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56CA4D-2185-47D8-806C-17370856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BB9082-0EDA-42C3-A420-FDB1A573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9D197E-5FB1-40B7-8AD8-1C4BA680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497840-6D14-4EC1-8016-31DFEC79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1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DD740-4DB5-4D11-AB78-1B59207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F6625C-30D3-480B-8DEC-2F81B5D3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577B2A-2601-4644-9960-A304F1F5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7D1FAB-457C-4F6E-877E-8FA0976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861D8-2B09-4F8E-8D25-B810BAF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73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54D8-3E4C-4954-8041-46F6AB71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02372F-53B3-4FE6-AA90-818A9CE8D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3ACD31-04B1-4CFA-A942-AF210B62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9CFC31-5E24-4F95-9607-65705542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3BC602-F17B-4CB6-8DFA-B1FF7558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9968C7-750A-4552-AE79-BB6A5EE4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9D6A2-E867-4C54-8F41-34880FCA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F7CC58-7727-463A-8416-4AB6D1C18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840EE38-25D0-4124-AF12-44CB5EED1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43B033-F509-4293-8AFC-663191478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9E9677E-1C6E-4CF7-BDF0-97453B49E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057844A-B4AB-4106-8513-3F5C73C5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C549519-7615-4557-B62C-962C3953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FF9017-0B25-42DF-81CC-3637EFB9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58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4E342-263C-4DD7-9B43-8CCB5C77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E648A2-6889-4F42-9861-43CCD5D3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8F7B4C0-C558-4585-9081-1E187817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E7420E-093B-4CFD-B19C-117FCD91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31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742338-F93F-4353-A213-4C50A932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ED6677-5CF7-47D9-A2B9-633A6F7D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AA6EE83-AFB1-448E-9F2F-E5E9B123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27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A250A-7B2D-4ECD-B11F-7568932E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83BE8E-FE89-48C4-B54D-B4F7E9C7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B85ED51-2ABA-4D6E-902F-4F693100C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ED410A-017E-4F76-BDD3-19FF9291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6E0618D-200C-4429-92F7-B9BF8149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3E0297-79AE-40BB-A788-16E5FB4B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B196A-24DD-4667-BE04-405A2BF0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63E6080-EC24-423D-AC30-A98944DE5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C3EF86-C04E-4677-9A28-B51A58DEB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282E1C-E52D-4F5D-B5BD-3AD54A3C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F1FD17-23DB-4F82-A884-371493AD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0C251D-57F8-494D-A83F-A30E7AE4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37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F95D38-CD76-49C6-8158-8AB5EE34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5204FD9-5594-4779-A255-3C0A4187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938724-A760-469F-B02B-1979BAB19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C88A83-F894-4A67-8853-9381CBFD7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3CCDD1-737F-4E63-9DC3-1EAEB0F0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1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AE5B9-808E-4B74-8CFF-8DDFA0C8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55" r="1624" b="32643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DC2F-C09C-44A9-A340-0F9F4E183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545" y="2193396"/>
            <a:ext cx="12335069" cy="974347"/>
          </a:xfrm>
          <a:ln>
            <a:noFill/>
          </a:ln>
          <a:effectLst>
            <a:glow rad="114300">
              <a:schemeClr val="accent1"/>
            </a:glow>
            <a:softEdge rad="101600"/>
          </a:effectLst>
          <a:scene3d>
            <a:camera prst="orthographicFront"/>
            <a:lightRig rig="chilly" dir="t"/>
          </a:scene3d>
          <a:sp3d extrusionH="76200" contourW="12700">
            <a:extrusionClr>
              <a:srgbClr val="FF99CC"/>
            </a:extrusionClr>
            <a:contourClr>
              <a:srgbClr val="7030A0"/>
            </a:contourClr>
          </a:sp3d>
        </p:spPr>
        <p:txBody>
          <a:bodyPr anchor="ctr">
            <a:noAutofit/>
            <a:sp3d extrusionH="57150">
              <a:bevelT w="69850" h="38100" prst="cross"/>
            </a:sp3d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РЕЗУЛЬТАТИ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анкетування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</a:t>
            </a:r>
            <a:b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</a:br>
            <a:r>
              <a:rPr lang="ru-RU" sz="360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випускників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БДПУ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спеціальності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 А4.13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Середня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освіта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Мистецтво.Музичне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мистецтво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) з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питань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моніторингу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періодичного</a:t>
            </a:r>
            <a:r>
              <a:rPr lang="ru-RU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перегляду ОП 2024-2025</a:t>
            </a:r>
            <a:endParaRPr lang="uk-UA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3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70" name="Picture 2" descr="Діаграма відповідей у Формах. Назва запитання: 10. Яку складову професійної підготовки майбутнього педагога-музиканта Ви вважаєте пріоритетною?. Кількість відповідей: 13 відповідей.">
            <a:extLst>
              <a:ext uri="{FF2B5EF4-FFF2-40B4-BE49-F238E27FC236}">
                <a16:creationId xmlns:a16="http://schemas.microsoft.com/office/drawing/2014/main" id="{1FC03AED-544C-4253-B682-77DD8B5A1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C2602-121E-4686-AB18-98C90D15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117"/>
            <a:ext cx="6763473" cy="45770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36BAFD-1AB5-4FDF-ABC8-112A41DE8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65" y="3920673"/>
            <a:ext cx="6472030" cy="2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194" name="Picture 2" descr="Діаграма відповідей у Формах. Назва запитання: 12. Як Ви вважаєте, чи підвищиться рівень конкурентоспроможності випускників з отриманими програмними результатами навчання завдяки інтеграції музичного мистецтва та англійської мови?. Кількість відповідей: 13 відповідей.">
            <a:extLst>
              <a:ext uri="{FF2B5EF4-FFF2-40B4-BE49-F238E27FC236}">
                <a16:creationId xmlns:a16="http://schemas.microsoft.com/office/drawing/2014/main" id="{92BA6A13-7DB4-4C77-9CC6-90789507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46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218" name="Picture 2" descr="Діаграма відповідей у Формах. Назва запитання: 13. На Ваш погляд, чи є переваги освітньої програми Середня освіта (музичне мистецтво та англійська мова) перед традиційними ОП Середня освіта (Музичне мистецтво)?. Кількість відповідей: 13 відповідей.">
            <a:extLst>
              <a:ext uri="{FF2B5EF4-FFF2-40B4-BE49-F238E27FC236}">
                <a16:creationId xmlns:a16="http://schemas.microsoft.com/office/drawing/2014/main" id="{FE536619-7F48-4959-8D07-39B2C970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501DB-2BA7-41EB-9BFB-E05C136D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" y="-1202628"/>
            <a:ext cx="12191695" cy="87324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956" y="5293905"/>
            <a:ext cx="9302619" cy="1152790"/>
          </a:xfrm>
        </p:spPr>
        <p:txBody>
          <a:bodyPr anchor="b">
            <a:normAutofit/>
          </a:bodyPr>
          <a:lstStyle/>
          <a:p>
            <a:r>
              <a:rPr lang="uk-UA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ДЯКУЄМО ЗА УВАГУ !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285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557" y="1508072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Діаграма відповідей у Формах. Назва запитання: 2. У якому місті (смт) та області Ви працюєте?. Кількість відповідей: 13 відповідей.">
            <a:extLst>
              <a:ext uri="{FF2B5EF4-FFF2-40B4-BE49-F238E27FC236}">
                <a16:creationId xmlns:a16="http://schemas.microsoft.com/office/drawing/2014/main" id="{FC15C8BE-75B0-4ACE-A802-71318C3E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0" y="296960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3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 descr="Діаграма відповідей у Формах. Назва запитання: 3. У якому році Ви закінчили Бердянський державний педагогічний університет?. Кількість відповідей: 13 відповідей.">
            <a:extLst>
              <a:ext uri="{FF2B5EF4-FFF2-40B4-BE49-F238E27FC236}">
                <a16:creationId xmlns:a16="http://schemas.microsoft.com/office/drawing/2014/main" id="{4D70DDCC-ED9C-4438-8D60-DA90FACD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7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CEA8A6-3714-41DA-AD41-110438AF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8" y="387886"/>
            <a:ext cx="9249844" cy="63725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85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Діаграма відповідей у Формах. Назва запитання: 5. Скільки років Ви працюєте на цій посаді?. Кількість відповідей: 13 відповідей.">
            <a:extLst>
              <a:ext uri="{FF2B5EF4-FFF2-40B4-BE49-F238E27FC236}">
                <a16:creationId xmlns:a16="http://schemas.microsoft.com/office/drawing/2014/main" id="{A7ED336D-7CFA-45B6-94D8-BBEF1353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7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Діаграма відповідей у Формах. Назва запитання: 6. Чи задоволені Ви своєю роботою на сьогоднішній день?. Кількість відповідей: 13 відповідей.">
            <a:extLst>
              <a:ext uri="{FF2B5EF4-FFF2-40B4-BE49-F238E27FC236}">
                <a16:creationId xmlns:a16="http://schemas.microsoft.com/office/drawing/2014/main" id="{2589B507-0472-4C07-99E2-90E9DA17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5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F77E7-DE58-4828-B3BF-3FB606FD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0" y="-5116"/>
            <a:ext cx="6419113" cy="42489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6C746-08DF-4093-AA5A-41ACE2E0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7" y="3417982"/>
            <a:ext cx="7214886" cy="34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Діаграма відповідей у Формах. Назва запитання: 8. Чи вважаєте Ви перспективною професію вчителя музичного мистецтва у закладах загальної середньої освіти (школи, гімназії, центри творчості та ін.)?. Кількість відповідей: 13 відповідей.">
            <a:extLst>
              <a:ext uri="{FF2B5EF4-FFF2-40B4-BE49-F238E27FC236}">
                <a16:creationId xmlns:a16="http://schemas.microsoft.com/office/drawing/2014/main" id="{F966A71E-1DF7-4EB5-8D19-D3A95091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4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46" name="Picture 2" descr="Діаграма відповідей у Формах. Назва запитання: 9. Оцініть наскільки є актуальною представлена освітньо-професійна програма &quot;Середня освіта (музичне мистецтво та англійська мова)&quot; за шкалою від 1 до 5?. Кількість відповідей: 13 відповідей.">
            <a:extLst>
              <a:ext uri="{FF2B5EF4-FFF2-40B4-BE49-F238E27FC236}">
                <a16:creationId xmlns:a16="http://schemas.microsoft.com/office/drawing/2014/main" id="{85309284-7377-4C4C-9918-8C17E0C0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15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27</Words>
  <Application>Microsoft Office PowerPoint</Application>
  <PresentationFormat>Широкий екран</PresentationFormat>
  <Paragraphs>2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Franklin Gothic Demi</vt:lpstr>
      <vt:lpstr>Тема Office</vt:lpstr>
      <vt:lpstr>РЕЗУЛЬТАТИ анкетування  випускників БДПУ спеціальності  А4.13 Середня освіта (Мистецтво.Музичне мистецтво) з питань моніторингу та періодичного перегляду ОП 2024-2025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ДЯКУЄМО ЗА УВАГУ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анкетування випускників БДПУ спеціальності А4.13 Середня освіта (Музичне мистецтво)</dc:title>
  <dc:creator>Vicky</dc:creator>
  <cp:lastModifiedBy>Vicky</cp:lastModifiedBy>
  <cp:revision>18</cp:revision>
  <dcterms:created xsi:type="dcterms:W3CDTF">2025-06-28T17:26:59Z</dcterms:created>
  <dcterms:modified xsi:type="dcterms:W3CDTF">2025-08-25T22:29:46Z</dcterms:modified>
</cp:coreProperties>
</file>